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8"/>
  </p:notesMasterIdLst>
  <p:handoutMasterIdLst>
    <p:handoutMasterId r:id="rId9"/>
  </p:handoutMasterIdLst>
  <p:sldIdLst>
    <p:sldId id="2118" r:id="rId5"/>
    <p:sldId id="2120" r:id="rId6"/>
    <p:sldId id="2119" r:id="rId7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79ADC"/>
    <a:srgbClr val="EF7544"/>
    <a:srgbClr val="FF671B"/>
    <a:srgbClr val="1F6093"/>
    <a:srgbClr val="00AAF0"/>
    <a:srgbClr val="1B9ADD"/>
    <a:srgbClr val="4B5050"/>
    <a:srgbClr val="041B31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31"/>
    <p:restoredTop sz="96327"/>
  </p:normalViewPr>
  <p:slideViewPr>
    <p:cSldViewPr snapToGrid="0">
      <p:cViewPr varScale="1">
        <p:scale>
          <a:sx n="111" d="100"/>
          <a:sy n="111" d="100"/>
        </p:scale>
        <p:origin x="132" y="138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9908033D-A491-8E0B-41F8-FBF00F4D38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2AAC1FA1-98D7-5C27-33E9-91A3FCEC0F83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9A77E682-BEFD-F36A-F262-F3D3C7E2B2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4" name="TextBox 16">
            <a:extLst>
              <a:ext uri="{FF2B5EF4-FFF2-40B4-BE49-F238E27FC236}">
                <a16:creationId xmlns:a16="http://schemas.microsoft.com/office/drawing/2014/main" id="{AF19D041-B1B9-9FE3-83DB-FAD7445E914F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91F9D287-A2C6-6189-2A76-473180FA7B9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87261101-432F-6466-D250-48B9A6C8593C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E44B3EBF-BB69-053B-335D-E3A656105D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CFAB766B-538E-F598-8900-81008CA84843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CFD54EBF-33D2-178F-422C-F09C9E06AC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481" y="6278584"/>
            <a:ext cx="6070640" cy="430601"/>
          </a:xfrm>
          <a:prstGeom prst="rect">
            <a:avLst/>
          </a:prstGeom>
        </p:spPr>
      </p:pic>
      <p:sp>
        <p:nvSpPr>
          <p:cNvPr id="9" name="TextBox 156">
            <a:extLst>
              <a:ext uri="{FF2B5EF4-FFF2-40B4-BE49-F238E27FC236}">
                <a16:creationId xmlns:a16="http://schemas.microsoft.com/office/drawing/2014/main" id="{DFB9757D-365D-B2E1-65E6-F25D5544F066}"/>
              </a:ext>
            </a:extLst>
          </p:cNvPr>
          <p:cNvSpPr txBox="1"/>
          <p:nvPr userDrawn="1"/>
        </p:nvSpPr>
        <p:spPr>
          <a:xfrm>
            <a:off x="7963838" y="6300213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B5B431-A852-1371-C508-95DAFF66F4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CB48D925-F66D-5E5E-D4B7-F95DF0DE9107}"/>
              </a:ext>
            </a:extLst>
          </p:cNvPr>
          <p:cNvSpPr txBox="1"/>
          <p:nvPr userDrawn="1"/>
        </p:nvSpPr>
        <p:spPr>
          <a:xfrm>
            <a:off x="8012463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7DE973-BCC0-2199-0644-19FAF81FB7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52DF7F84-781F-E9AE-92A8-8E3525A6BCB4}"/>
              </a:ext>
            </a:extLst>
          </p:cNvPr>
          <p:cNvSpPr txBox="1"/>
          <p:nvPr userDrawn="1"/>
        </p:nvSpPr>
        <p:spPr>
          <a:xfrm>
            <a:off x="8012463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624C06-6E9B-C6F6-607E-45C8964D28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6" name="TextBox 16">
            <a:extLst>
              <a:ext uri="{FF2B5EF4-FFF2-40B4-BE49-F238E27FC236}">
                <a16:creationId xmlns:a16="http://schemas.microsoft.com/office/drawing/2014/main" id="{A596EE02-33C0-7BE9-105A-805550275A78}"/>
              </a:ext>
            </a:extLst>
          </p:cNvPr>
          <p:cNvSpPr txBox="1"/>
          <p:nvPr userDrawn="1"/>
        </p:nvSpPr>
        <p:spPr>
          <a:xfrm>
            <a:off x="8012463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EF7ABB-12BF-F982-497C-F3055A36C6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B519144D-5FC9-B04F-6A0F-6307E2ADAC6F}"/>
              </a:ext>
            </a:extLst>
          </p:cNvPr>
          <p:cNvSpPr txBox="1"/>
          <p:nvPr userDrawn="1"/>
        </p:nvSpPr>
        <p:spPr>
          <a:xfrm>
            <a:off x="8012463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BAD8E9-0A21-793A-677C-AA5FDC588F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A566203D-FABD-0832-BA2B-372572B79392}"/>
              </a:ext>
            </a:extLst>
          </p:cNvPr>
          <p:cNvSpPr txBox="1"/>
          <p:nvPr userDrawn="1"/>
        </p:nvSpPr>
        <p:spPr>
          <a:xfrm>
            <a:off x="8012463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#InformaciónParaLaAcción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099569-3913-6944-947A-4725D53284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481" y="6278584"/>
            <a:ext cx="6070640" cy="4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D7C4A02D-1AD3-85D8-CA48-0093D46D66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D3F1CF57-A6BB-18FA-6921-96A6C0456A66}"/>
              </a:ext>
            </a:extLst>
          </p:cNvPr>
          <p:cNvSpPr txBox="1"/>
          <p:nvPr userDrawn="1"/>
        </p:nvSpPr>
        <p:spPr>
          <a:xfrm>
            <a:off x="8987240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57CEDC44-5055-ED43-05BD-4C660F1C8C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44450531-0D9F-37F8-8D65-1B124916A9FB}"/>
              </a:ext>
            </a:extLst>
          </p:cNvPr>
          <p:cNvSpPr txBox="1"/>
          <p:nvPr userDrawn="1"/>
        </p:nvSpPr>
        <p:spPr>
          <a:xfrm>
            <a:off x="8987240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8F90E8B5-5F99-E3FE-C9FA-E867C9206B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C4862A64-EC68-760F-A13B-6676F5649BF9}"/>
              </a:ext>
            </a:extLst>
          </p:cNvPr>
          <p:cNvSpPr txBox="1"/>
          <p:nvPr userDrawn="1"/>
        </p:nvSpPr>
        <p:spPr>
          <a:xfrm>
            <a:off x="8987240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2FEFFB8-231D-A124-BC10-F289497995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3" name="TextBox 16">
            <a:extLst>
              <a:ext uri="{FF2B5EF4-FFF2-40B4-BE49-F238E27FC236}">
                <a16:creationId xmlns:a16="http://schemas.microsoft.com/office/drawing/2014/main" id="{32440C60-96B1-0A36-6850-E21B80B948CB}"/>
              </a:ext>
            </a:extLst>
          </p:cNvPr>
          <p:cNvSpPr txBox="1"/>
          <p:nvPr userDrawn="1"/>
        </p:nvSpPr>
        <p:spPr>
          <a:xfrm>
            <a:off x="8987240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AB3AD16-B144-59DE-BD39-19B6ABE72F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481" y="6278584"/>
            <a:ext cx="6070640" cy="430601"/>
          </a:xfrm>
          <a:prstGeom prst="rect">
            <a:avLst/>
          </a:prstGeom>
        </p:spPr>
      </p:pic>
      <p:sp>
        <p:nvSpPr>
          <p:cNvPr id="5" name="TextBox 156">
            <a:extLst>
              <a:ext uri="{FF2B5EF4-FFF2-40B4-BE49-F238E27FC236}">
                <a16:creationId xmlns:a16="http://schemas.microsoft.com/office/drawing/2014/main" id="{48A09478-A62D-DC2C-4604-5F6B06D5D8BB}"/>
              </a:ext>
            </a:extLst>
          </p:cNvPr>
          <p:cNvSpPr txBox="1"/>
          <p:nvPr userDrawn="1"/>
        </p:nvSpPr>
        <p:spPr>
          <a:xfrm>
            <a:off x="7963838" y="6300213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DD57014-867A-1BDA-EE6D-1123F3E512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481" y="6278584"/>
            <a:ext cx="6070640" cy="430601"/>
          </a:xfrm>
          <a:prstGeom prst="rect">
            <a:avLst/>
          </a:prstGeom>
        </p:spPr>
      </p:pic>
      <p:sp>
        <p:nvSpPr>
          <p:cNvPr id="6" name="TextBox 156">
            <a:extLst>
              <a:ext uri="{FF2B5EF4-FFF2-40B4-BE49-F238E27FC236}">
                <a16:creationId xmlns:a16="http://schemas.microsoft.com/office/drawing/2014/main" id="{9B2EF5B3-7C4B-9535-112A-33052B5B918E}"/>
              </a:ext>
            </a:extLst>
          </p:cNvPr>
          <p:cNvSpPr txBox="1"/>
          <p:nvPr userDrawn="1"/>
        </p:nvSpPr>
        <p:spPr>
          <a:xfrm>
            <a:off x="7963838" y="6300213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#InformaciónParaLaAcción</a:t>
            </a:r>
          </a:p>
        </p:txBody>
      </p:sp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47CC71-08D8-598F-83E0-E3D14B9341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B7BF73AA-9CBC-B3C3-CD85-EBFB09CD76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6122" y="6276188"/>
            <a:ext cx="6086999" cy="431762"/>
          </a:xfrm>
          <a:prstGeom prst="rect">
            <a:avLst/>
          </a:prstGeom>
        </p:spPr>
      </p:pic>
      <p:sp>
        <p:nvSpPr>
          <p:cNvPr id="4" name="TextBox 16">
            <a:extLst>
              <a:ext uri="{FF2B5EF4-FFF2-40B4-BE49-F238E27FC236}">
                <a16:creationId xmlns:a16="http://schemas.microsoft.com/office/drawing/2014/main" id="{393F63C4-A41D-2032-AA0B-D4177BACABCB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7" r:id="rId3"/>
    <p:sldLayoutId id="2147483979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A77950-C808-994C-9B7C-FDF89B211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3EDFA-045A-4643-901D-C4A9C9D09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A998E0-CEF8-94B6-D496-90C0DF9C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2" y="5723893"/>
            <a:ext cx="6611085" cy="46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2BAFE5-A396-2D40-B985-99D9449FE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CE295-5032-D04C-B41C-EC1C6BC86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5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D16614-67FA-9A4E-BF90-06936AF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1B3128-3E0C-DF49-A9D5-312F21644B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1DE6C7-19E9-824E-8D18-D7C375485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2E46-F3AC-6149-A4F4-DAE1B6D3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407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0b062d6-04b0-42b2-8da4-328e5eddc887" xsi:nil="true"/>
    <lcf76f155ced4ddcb4097134ff3c332f xmlns="d0b062d6-04b0-42b2-8da4-328e5eddc887">
      <Terms xmlns="http://schemas.microsoft.com/office/infopath/2007/PartnerControls"/>
    </lcf76f155ced4ddcb4097134ff3c332f>
    <SecurityClearance xmlns="d0b062d6-04b0-42b2-8da4-328e5eddc887" xsi:nil="true"/>
    <Lilian xmlns="d0b062d6-04b0-42b2-8da4-328e5eddc887" xsi:nil="true"/>
    <TaxCatchAll xmlns="5e13aadc-de86-43ee-b386-40c01ba74c80" xsi:nil="true"/>
    <DocumentID xmlns="82b74cde-721b-4900-965b-f4b64e85089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 OPAS" ma:contentTypeID="0x010100D9D66CEC5F2C404782F911C86DB1F77300943D3F739B659647BD5CFC479406D26F" ma:contentTypeVersion="33" ma:contentTypeDescription="Tipo de conteúdo para documento OPAS" ma:contentTypeScope="" ma:versionID="f0fb612c66e9af6500bd52883844b419">
  <xsd:schema xmlns:xsd="http://www.w3.org/2001/XMLSchema" xmlns:xs="http://www.w3.org/2001/XMLSchema" xmlns:p="http://schemas.microsoft.com/office/2006/metadata/properties" xmlns:ns2="82b74cde-721b-4900-965b-f4b64e850898" xmlns:ns3="d0b062d6-04b0-42b2-8da4-328e5eddc887" xmlns:ns4="ce88b3b2-2283-476c-a42e-f70cbf0d0ea2" xmlns:ns5="5e13aadc-de86-43ee-b386-40c01ba74c80" targetNamespace="http://schemas.microsoft.com/office/2006/metadata/properties" ma:root="true" ma:fieldsID="ff28c21c741b6682a9e269f09bc23fd6" ns2:_="" ns3:_="" ns4:_="" ns5:_="">
    <xsd:import namespace="82b74cde-721b-4900-965b-f4b64e850898"/>
    <xsd:import namespace="d0b062d6-04b0-42b2-8da4-328e5eddc887"/>
    <xsd:import namespace="ce88b3b2-2283-476c-a42e-f70cbf0d0ea2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DocumentID" minOccurs="0"/>
                <xsd:element ref="ns3:SecurityClearanc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Lilian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5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74cde-721b-4900-965b-f4b64e850898" elementFormDefault="qualified">
    <xsd:import namespace="http://schemas.microsoft.com/office/2006/documentManagement/types"/>
    <xsd:import namespace="http://schemas.microsoft.com/office/infopath/2007/PartnerControls"/>
    <xsd:element name="DocumentID" ma:index="8" nillable="true" ma:displayName="Número de documento" ma:internalName="DocumentID" ma:readOnly="false">
      <xsd:simpleType>
        <xsd:restriction base="dms:Text">
          <xsd:maxLength value="16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062d6-04b0-42b2-8da4-328e5eddc887" elementFormDefault="qualified">
    <xsd:import namespace="http://schemas.microsoft.com/office/2006/documentManagement/types"/>
    <xsd:import namespace="http://schemas.microsoft.com/office/infopath/2007/PartnerControls"/>
    <xsd:element name="SecurityClearance" ma:index="9" nillable="true" ma:displayName="Classificação de segurança" ma:list="{49e70423-32a3-45ac-85d6-aaeec80bf6dc}" ma:internalName="SecurityClearance" ma:readOnly="false" ma:showField="PT_x002d_BR" ma:web="82b74cde-721b-4900-965b-f4b64e850898">
      <xsd:simpleType>
        <xsd:restriction base="dms:Lookup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ilian" ma:index="22" nillable="true" ma:displayName="Lilian" ma:description="Date of creation&#10;" ma:format="DateOnly" ma:internalName="Lilian">
      <xsd:simpleType>
        <xsd:restriction base="dms:DateTim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8b3b2-2283-476c-a42e-f70cbf0d0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38120fef-ded7-4458-906f-dad16e4e57b9}" ma:internalName="TaxCatchAll" ma:showField="CatchAllData" ma:web="82b74cde-721b-4900-965b-f4b64e8508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DFB87B-ED8C-4605-BB6D-4865ABBA003D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816552e-9dc1-42f9-a2cd-44ef76efb8c9"/>
    <ds:schemaRef ds:uri="dbae441f-c677-4ed6-b777-a8b0b3fc0eb1"/>
    <ds:schemaRef ds:uri="c9cc98be-0b22-41ab-bdb1-d3f0291e2b8f"/>
    <ds:schemaRef ds:uri="7d41cf21-0d85-41e8-a097-0a6b40189b3f"/>
    <ds:schemaRef ds:uri="a9439166-47fc-4aad-80e0-a1ec5a16f92a"/>
  </ds:schemaRefs>
</ds:datastoreItem>
</file>

<file path=customXml/itemProps2.xml><?xml version="1.0" encoding="utf-8"?>
<ds:datastoreItem xmlns:ds="http://schemas.openxmlformats.org/officeDocument/2006/customXml" ds:itemID="{EAB79C46-FB88-4925-95BE-CD8B58619D1B}"/>
</file>

<file path=customXml/itemProps3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3</Words>
  <Application>Microsoft Office PowerPoint</Application>
  <PresentationFormat>Widescreen</PresentationFormat>
  <Paragraphs>3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Calibri Regular</vt:lpstr>
      <vt:lpstr>Office Theme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Ramos, Lucas (BIR)</cp:lastModifiedBy>
  <cp:revision>4</cp:revision>
  <dcterms:created xsi:type="dcterms:W3CDTF">2020-02-24T17:34:00Z</dcterms:created>
  <dcterms:modified xsi:type="dcterms:W3CDTF">2024-01-10T17:12:18Z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0x010100D9D66CEC5F2C404782F911C86DB1F77300943D3F739B659647BD5CFC479406D26F</vt:lpwstr>
  </property>
  <property fmtid="{D5CDD505-2E9C-101B-9397-08002B2CF9AE}" pid="3" name="_dlc_DocIdItemGuid">
    <vt:lpwstr>e834c4d0-8eb3-4ee2-b064-cd85371faa3f</vt:lpwstr>
  </property>
  <property fmtid="{D5CDD505-2E9C-101B-9397-08002B2CF9AE}" pid="4" name="Order">
    <vt:r8>10600</vt:r8>
  </property>
</Properties>
</file>